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58" r:id="rId6"/>
    <p:sldId id="262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78330-F971-4F30-ABE9-BEAC24B58F19}" v="3" dt="2023-08-09T10:28:40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2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Gringmann (Gymnastik)" userId="1dcaeaaf-d343-4b69-a03e-85d80a0e150c" providerId="ADAL" clId="{21378330-F971-4F30-ABE9-BEAC24B58F19}"/>
    <pc:docChg chg="modSld">
      <pc:chgData name="Johanna Gringmann (Gymnastik)" userId="1dcaeaaf-d343-4b69-a03e-85d80a0e150c" providerId="ADAL" clId="{21378330-F971-4F30-ABE9-BEAC24B58F19}" dt="2023-08-09T10:28:40.189" v="4"/>
      <pc:docMkLst>
        <pc:docMk/>
      </pc:docMkLst>
      <pc:sldChg chg="addSp modSp mod">
        <pc:chgData name="Johanna Gringmann (Gymnastik)" userId="1dcaeaaf-d343-4b69-a03e-85d80a0e150c" providerId="ADAL" clId="{21378330-F971-4F30-ABE9-BEAC24B58F19}" dt="2023-08-09T10:28:32.495" v="2" actId="1076"/>
        <pc:sldMkLst>
          <pc:docMk/>
          <pc:sldMk cId="1325782337" sldId="256"/>
        </pc:sldMkLst>
        <pc:picChg chg="add mod">
          <ac:chgData name="Johanna Gringmann (Gymnastik)" userId="1dcaeaaf-d343-4b69-a03e-85d80a0e150c" providerId="ADAL" clId="{21378330-F971-4F30-ABE9-BEAC24B58F19}" dt="2023-08-09T10:28:32.495" v="2" actId="1076"/>
          <ac:picMkLst>
            <pc:docMk/>
            <pc:sldMk cId="1325782337" sldId="256"/>
            <ac:picMk id="2" creationId="{A093A604-2993-C49D-94C9-4FC60533CE4A}"/>
          </ac:picMkLst>
        </pc:picChg>
        <pc:picChg chg="mod">
          <ac:chgData name="Johanna Gringmann (Gymnastik)" userId="1dcaeaaf-d343-4b69-a03e-85d80a0e150c" providerId="ADAL" clId="{21378330-F971-4F30-ABE9-BEAC24B58F19}" dt="2023-08-09T10:28:27.490" v="1" actId="14100"/>
          <ac:picMkLst>
            <pc:docMk/>
            <pc:sldMk cId="1325782337" sldId="256"/>
            <ac:picMk id="14" creationId="{FA2D743D-C7D6-42F6-85E7-1E1357DDB724}"/>
          </ac:picMkLst>
        </pc:picChg>
      </pc:sldChg>
      <pc:sldChg chg="addSp modSp">
        <pc:chgData name="Johanna Gringmann (Gymnastik)" userId="1dcaeaaf-d343-4b69-a03e-85d80a0e150c" providerId="ADAL" clId="{21378330-F971-4F30-ABE9-BEAC24B58F19}" dt="2023-08-09T10:28:36.190" v="3"/>
        <pc:sldMkLst>
          <pc:docMk/>
          <pc:sldMk cId="1421865547" sldId="258"/>
        </pc:sldMkLst>
        <pc:picChg chg="add mod">
          <ac:chgData name="Johanna Gringmann (Gymnastik)" userId="1dcaeaaf-d343-4b69-a03e-85d80a0e150c" providerId="ADAL" clId="{21378330-F971-4F30-ABE9-BEAC24B58F19}" dt="2023-08-09T10:28:36.190" v="3"/>
          <ac:picMkLst>
            <pc:docMk/>
            <pc:sldMk cId="1421865547" sldId="258"/>
            <ac:picMk id="2" creationId="{4452D598-F81B-4462-8F33-872607ADE2F2}"/>
          </ac:picMkLst>
        </pc:picChg>
      </pc:sldChg>
      <pc:sldChg chg="addSp modSp">
        <pc:chgData name="Johanna Gringmann (Gymnastik)" userId="1dcaeaaf-d343-4b69-a03e-85d80a0e150c" providerId="ADAL" clId="{21378330-F971-4F30-ABE9-BEAC24B58F19}" dt="2023-08-09T10:28:40.189" v="4"/>
        <pc:sldMkLst>
          <pc:docMk/>
          <pc:sldMk cId="966746450" sldId="262"/>
        </pc:sldMkLst>
        <pc:picChg chg="add mod">
          <ac:chgData name="Johanna Gringmann (Gymnastik)" userId="1dcaeaaf-d343-4b69-a03e-85d80a0e150c" providerId="ADAL" clId="{21378330-F971-4F30-ABE9-BEAC24B58F19}" dt="2023-08-09T10:28:40.189" v="4"/>
          <ac:picMkLst>
            <pc:docMk/>
            <pc:sldMk cId="966746450" sldId="262"/>
            <ac:picMk id="2" creationId="{0208748A-11A0-F964-33E9-7BCBFCC96D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D556-4B93-4518-8437-4E8B3528313A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AAA2A-67E4-4BCF-AAC2-5FF74516BC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5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AAA2A-67E4-4BCF-AAC2-5FF74516BC9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98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81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8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3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82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86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4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4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93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5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7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4A02F38-E9DB-4EB4-9408-BADBD0164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4000"/>
          </a:blip>
          <a:srcRect t="4625" r="4000" b="6946"/>
          <a:stretch/>
        </p:blipFill>
        <p:spPr>
          <a:xfrm>
            <a:off x="0" y="0"/>
            <a:ext cx="6858000" cy="3314700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6574C634-6026-49C0-B479-E701E3092FF0}"/>
              </a:ext>
            </a:extLst>
          </p:cNvPr>
          <p:cNvSpPr txBox="1">
            <a:spLocks/>
          </p:cNvSpPr>
          <p:nvPr/>
        </p:nvSpPr>
        <p:spPr>
          <a:xfrm>
            <a:off x="3162925" y="1962017"/>
            <a:ext cx="3695075" cy="1170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900" b="1" dirty="0">
                <a:latin typeface="+mn-lt"/>
              </a:rPr>
              <a:t>Klassindelning</a:t>
            </a:r>
          </a:p>
          <a:p>
            <a:endParaRPr lang="sv-SE" sz="2900" b="1" dirty="0">
              <a:latin typeface="+mn-lt"/>
            </a:endParaRPr>
          </a:p>
          <a:p>
            <a:r>
              <a:rPr lang="sv-SE" sz="2900" b="1" dirty="0">
                <a:latin typeface="+mn-lt"/>
              </a:rPr>
              <a:t>Trupp och duo/trio</a:t>
            </a:r>
            <a:br>
              <a:rPr lang="sv-SE" sz="2400" b="1" dirty="0">
                <a:latin typeface="+mn-lt"/>
              </a:rPr>
            </a:br>
            <a:endParaRPr lang="sv-SE" sz="1800" dirty="0">
              <a:latin typeface="+mn-lt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01EF0F4-0F0A-4F0D-A24D-FE145BFC8921}"/>
              </a:ext>
            </a:extLst>
          </p:cNvPr>
          <p:cNvSpPr txBox="1"/>
          <p:nvPr/>
        </p:nvSpPr>
        <p:spPr>
          <a:xfrm>
            <a:off x="129701" y="7924410"/>
            <a:ext cx="2702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Duo, trio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D4AE02A-989B-4A84-B1FE-24A3893B0B38}"/>
              </a:ext>
            </a:extLst>
          </p:cNvPr>
          <p:cNvSpPr txBox="1"/>
          <p:nvPr/>
        </p:nvSpPr>
        <p:spPr>
          <a:xfrm>
            <a:off x="110913" y="3471250"/>
            <a:ext cx="299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Trupp handredskap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A2D743D-C7D6-42F6-85E7-1E1357DDB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" y="8324521"/>
            <a:ext cx="5677969" cy="31512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3E23D3B-30E9-4EB0-B1DD-50AE3C18B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01" y="3925144"/>
            <a:ext cx="5652031" cy="270314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39F9A67-4302-4415-BDFA-154D0353A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3" y="7173947"/>
            <a:ext cx="5148508" cy="732988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CA95E504-1F2A-454E-BE1D-39D477FA3F05}"/>
              </a:ext>
            </a:extLst>
          </p:cNvPr>
          <p:cNvSpPr txBox="1"/>
          <p:nvPr/>
        </p:nvSpPr>
        <p:spPr>
          <a:xfrm>
            <a:off x="129701" y="6828344"/>
            <a:ext cx="299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Trupp, fristående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093A604-2993-C49D-94C9-4FC60533C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15" y="11573340"/>
            <a:ext cx="175641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4A02F38-E9DB-4EB4-9408-BADBD0164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4000"/>
          </a:blip>
          <a:srcRect t="4625" r="4000" b="6946"/>
          <a:stretch/>
        </p:blipFill>
        <p:spPr>
          <a:xfrm>
            <a:off x="0" y="0"/>
            <a:ext cx="6858000" cy="3314700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6574C634-6026-49C0-B479-E701E3092FF0}"/>
              </a:ext>
            </a:extLst>
          </p:cNvPr>
          <p:cNvSpPr txBox="1">
            <a:spLocks/>
          </p:cNvSpPr>
          <p:nvPr/>
        </p:nvSpPr>
        <p:spPr>
          <a:xfrm>
            <a:off x="3154680" y="1959127"/>
            <a:ext cx="3703320" cy="1170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latin typeface="+mn-lt"/>
              </a:rPr>
              <a:t>Klassindelning individuellt handredskap och fristående</a:t>
            </a:r>
            <a:br>
              <a:rPr lang="sv-SE" sz="2400" b="1" dirty="0">
                <a:latin typeface="+mn-lt"/>
              </a:rPr>
            </a:br>
            <a:br>
              <a:rPr lang="sv-SE" sz="1800" dirty="0">
                <a:latin typeface="+mn-lt"/>
              </a:rPr>
            </a:br>
            <a:endParaRPr lang="sv-SE" sz="1800" dirty="0">
              <a:latin typeface="+mn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430795F-D65F-4F2E-A9EB-EC90AFBE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94" y="7174504"/>
            <a:ext cx="2555827" cy="393169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F1D0DE03-0CFB-4377-8B13-93BFB5170FF7}"/>
              </a:ext>
            </a:extLst>
          </p:cNvPr>
          <p:cNvSpPr txBox="1"/>
          <p:nvPr/>
        </p:nvSpPr>
        <p:spPr>
          <a:xfrm>
            <a:off x="144138" y="3256022"/>
            <a:ext cx="361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Individuellt handredskap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7C18D9-0AE1-45BC-81CB-CB842A67B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38" y="3692859"/>
            <a:ext cx="4404859" cy="302502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95B26B-6F59-4097-B0A8-1611F6507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38" y="7096042"/>
            <a:ext cx="3284862" cy="284055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48AE5FF-32CC-40A9-B4BD-9D4D129D1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38" y="9936600"/>
            <a:ext cx="3284862" cy="216332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82C743E9-15E5-40E7-A393-D13CDE6463DA}"/>
              </a:ext>
            </a:extLst>
          </p:cNvPr>
          <p:cNvSpPr txBox="1"/>
          <p:nvPr/>
        </p:nvSpPr>
        <p:spPr>
          <a:xfrm>
            <a:off x="226979" y="6768116"/>
            <a:ext cx="361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Fristående, individuellt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452D598-F81B-4462-8F33-872607ADE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15" y="11573340"/>
            <a:ext cx="175641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4A02F38-E9DB-4EB4-9408-BADBD0164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4000"/>
          </a:blip>
          <a:srcRect t="4625" r="4000" b="6946"/>
          <a:stretch/>
        </p:blipFill>
        <p:spPr>
          <a:xfrm>
            <a:off x="0" y="19770"/>
            <a:ext cx="6858000" cy="3314700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6574C634-6026-49C0-B479-E701E3092FF0}"/>
              </a:ext>
            </a:extLst>
          </p:cNvPr>
          <p:cNvSpPr txBox="1">
            <a:spLocks/>
          </p:cNvSpPr>
          <p:nvPr/>
        </p:nvSpPr>
        <p:spPr>
          <a:xfrm>
            <a:off x="3154679" y="1919800"/>
            <a:ext cx="3703320" cy="1170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900" b="1" dirty="0">
                <a:latin typeface="+mn-lt"/>
              </a:rPr>
              <a:t>RG-stjärnan vår - </a:t>
            </a:r>
            <a:r>
              <a:rPr lang="sv-SE" sz="2900" b="1" dirty="0">
                <a:solidFill>
                  <a:srgbClr val="FF0000"/>
                </a:solidFill>
                <a:latin typeface="+mn-lt"/>
              </a:rPr>
              <a:t>00</a:t>
            </a:r>
            <a:br>
              <a:rPr lang="sv-SE" sz="2400" b="1" dirty="0">
                <a:latin typeface="+mn-lt"/>
              </a:rPr>
            </a:br>
            <a:br>
              <a:rPr lang="sv-SE" sz="1800" dirty="0">
                <a:latin typeface="+mn-lt"/>
              </a:rPr>
            </a:br>
            <a:endParaRPr lang="sv-SE" sz="1800" dirty="0">
              <a:latin typeface="+mn-lt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795CF01-26AA-4E6F-B9EB-AE4BC6F7738C}"/>
              </a:ext>
            </a:extLst>
          </p:cNvPr>
          <p:cNvSpPr txBox="1"/>
          <p:nvPr/>
        </p:nvSpPr>
        <p:spPr>
          <a:xfrm>
            <a:off x="299421" y="3272603"/>
            <a:ext cx="571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Domare och bedömning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28ACEA-81BD-439D-9E4C-3371C3E25E4F}"/>
              </a:ext>
            </a:extLst>
          </p:cNvPr>
          <p:cNvSpPr txBox="1"/>
          <p:nvPr/>
        </p:nvSpPr>
        <p:spPr>
          <a:xfrm>
            <a:off x="299421" y="6333303"/>
            <a:ext cx="60170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Mellan torsdag kväll </a:t>
            </a:r>
            <a:r>
              <a:rPr lang="sv-SE" dirty="0" err="1"/>
              <a:t>kl</a:t>
            </a:r>
            <a:r>
              <a:rPr lang="sv-SE" dirty="0"/>
              <a:t> 19 till lördag kväll </a:t>
            </a:r>
            <a:r>
              <a:rPr lang="sv-SE" dirty="0" err="1"/>
              <a:t>kl</a:t>
            </a:r>
            <a:r>
              <a:rPr lang="sv-SE" dirty="0"/>
              <a:t> 19 kan vi börja lägga upp länk till den egna spellistan i dokumentet ”Spellistor” på driven och mejla till </a:t>
            </a:r>
            <a:r>
              <a:rPr lang="sv-SE" dirty="0">
                <a:solidFill>
                  <a:srgbClr val="FF0000"/>
                </a:solidFill>
              </a:rPr>
              <a:t>rgstjarnan@gmail.com. </a:t>
            </a:r>
            <a:r>
              <a:rPr lang="sv-SE" dirty="0"/>
              <a:t>Varje domare ansvarar för att hen har fått tillgång till de program som hen ska bedöma och att kontakta skickande förening om något kring uppspelandet av filmerna inte fungerar.  </a:t>
            </a:r>
          </a:p>
          <a:p>
            <a:r>
              <a:rPr lang="sv-SE" dirty="0"/>
              <a:t>Bedömning av programmen görs sedan av respektive domare från det att hen har fått tillgång till filmerna, dvs som tidigast torsdag kväll. På </a:t>
            </a:r>
            <a:r>
              <a:rPr lang="sv-SE" dirty="0">
                <a:solidFill>
                  <a:srgbClr val="FF0000"/>
                </a:solidFill>
              </a:rPr>
              <a:t>söndag </a:t>
            </a:r>
            <a:r>
              <a:rPr lang="sv-SE" dirty="0" err="1">
                <a:solidFill>
                  <a:srgbClr val="FF0000"/>
                </a:solidFill>
              </a:rPr>
              <a:t>kl</a:t>
            </a:r>
            <a:r>
              <a:rPr lang="sv-SE" dirty="0">
                <a:solidFill>
                  <a:srgbClr val="FF0000"/>
                </a:solidFill>
              </a:rPr>
              <a:t> 17 </a:t>
            </a:r>
            <a:r>
              <a:rPr lang="sv-SE" dirty="0"/>
              <a:t>ska bedömningarna vara klara och då ses vi i ett gemensamt domarmöte via Google, separat kallelse kommer. Under söndag eftermiddag får ni en länk till en </a:t>
            </a:r>
            <a:r>
              <a:rPr lang="sv-SE" dirty="0" err="1"/>
              <a:t>google</a:t>
            </a:r>
            <a:r>
              <a:rPr lang="sv-SE" dirty="0"/>
              <a:t> drive-fil med ett </a:t>
            </a:r>
            <a:r>
              <a:rPr lang="sv-SE" dirty="0" err="1"/>
              <a:t>exceldokument</a:t>
            </a:r>
            <a:r>
              <a:rPr lang="sv-SE" dirty="0"/>
              <a:t> där varje domare lägger in sina bedömningar.</a:t>
            </a:r>
          </a:p>
          <a:p>
            <a:endParaRPr lang="sv-SE" dirty="0"/>
          </a:p>
          <a:p>
            <a:r>
              <a:rPr lang="sv-SE" dirty="0"/>
              <a:t>Under domarmötet diskuterar vi eventuella problem som uppstått och stämmer av slutpoängen.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2EA9B9A-725D-4446-A957-46EBADC08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5413"/>
            <a:ext cx="6858000" cy="209986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0208748A-11A0-F964-33E9-7BCBFCC96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15" y="11573340"/>
            <a:ext cx="175641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508d1f-0c69-4634-9186-6587f9c2d3ca">
      <Terms xmlns="http://schemas.microsoft.com/office/infopath/2007/PartnerControls"/>
    </lcf76f155ced4ddcb4097134ff3c332f>
    <MediaLengthInSeconds xmlns="36508d1f-0c69-4634-9186-6587f9c2d3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68AF83FEBB7943AB38672FF515F3A9" ma:contentTypeVersion="14" ma:contentTypeDescription="Skapa ett nytt dokument." ma:contentTypeScope="" ma:versionID="d5b57e66e4186b00c53ae8be2bc76782">
  <xsd:schema xmlns:xsd="http://www.w3.org/2001/XMLSchema" xmlns:xs="http://www.w3.org/2001/XMLSchema" xmlns:p="http://schemas.microsoft.com/office/2006/metadata/properties" xmlns:ns2="36508d1f-0c69-4634-9186-6587f9c2d3ca" xmlns:ns3="43fd6bfd-54c1-413d-a334-82417e99f56b" targetNamespace="http://schemas.microsoft.com/office/2006/metadata/properties" ma:root="true" ma:fieldsID="fbfa1e7c7fe63f1a798b6a5abd70eaa0" ns2:_="" ns3:_="">
    <xsd:import namespace="36508d1f-0c69-4634-9186-6587f9c2d3ca"/>
    <xsd:import namespace="43fd6bfd-54c1-413d-a334-82417e99f5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08d1f-0c69-4634-9186-6587f9c2d3c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569f3a60-3ad3-4329-af7f-6cf4f85e1a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d6bfd-54c1-413d-a334-82417e99f5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2C166-C270-452A-B5B3-948F90B8C799}">
  <ds:schemaRefs>
    <ds:schemaRef ds:uri="http://schemas.microsoft.com/office/2006/metadata/properties"/>
    <ds:schemaRef ds:uri="http://schemas.microsoft.com/office/infopath/2007/PartnerControls"/>
    <ds:schemaRef ds:uri="36508d1f-0c69-4634-9186-6587f9c2d3ca"/>
  </ds:schemaRefs>
</ds:datastoreItem>
</file>

<file path=customXml/itemProps2.xml><?xml version="1.0" encoding="utf-8"?>
<ds:datastoreItem xmlns:ds="http://schemas.openxmlformats.org/officeDocument/2006/customXml" ds:itemID="{7E554D98-B152-4E50-8498-88633A95F9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6B5C3-CE41-4966-9626-0B62D3BBE26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185</Words>
  <Application>Microsoft Office PowerPoint</Application>
  <PresentationFormat>Bredbild</PresentationFormat>
  <Paragraphs>16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 – stjärnan hösen 2021 Inbjudan till digital tävling enligt det nya Fria reglementet</dc:title>
  <dc:creator>Maria Lönn</dc:creator>
  <cp:lastModifiedBy>Johanna Gringmann (Gymnastik)</cp:lastModifiedBy>
  <cp:revision>92</cp:revision>
  <dcterms:created xsi:type="dcterms:W3CDTF">2021-09-01T11:45:06Z</dcterms:created>
  <dcterms:modified xsi:type="dcterms:W3CDTF">2023-08-09T10:28:42Z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0x010100EB68AF83FEBB7943AB38672FF515F3A9</vt:lpwstr>
  </property>
  <property fmtid="{D5CDD505-2E9C-101B-9397-08002B2CF9AE}" pid="3" name="Order">
    <vt:r8>39939800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